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VENHO </a:t>
            </a:r>
            <a:br>
              <a:rPr lang="pt-BR" dirty="0"/>
            </a:br>
            <a:r>
              <a:rPr lang="pt-BR" dirty="0"/>
              <a:t>COMO ESTOU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VENHO COMO ESTOU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Jesus, Senhor, eu venho a Ti, </a:t>
            </a:r>
          </a:p>
          <a:p>
            <a:r>
              <a:rPr lang="pt-BR" dirty="0"/>
              <a:t>Ó, dá-me alívio mesmo aqui, </a:t>
            </a:r>
          </a:p>
          <a:p>
            <a:r>
              <a:rPr lang="pt-BR" dirty="0"/>
              <a:t>O Teu favor estende a mim, </a:t>
            </a:r>
          </a:p>
          <a:p>
            <a:r>
              <a:rPr lang="pt-BR" dirty="0"/>
              <a:t>Aceita um pecador!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VENHO COMO ESTOU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18AF11C-D2C4-4DA8-991C-654A230317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venho como estou! </a:t>
            </a:r>
          </a:p>
          <a:p>
            <a:r>
              <a:rPr lang="pt-BR" dirty="0"/>
              <a:t>Eu venho como estou! </a:t>
            </a:r>
          </a:p>
          <a:p>
            <a:r>
              <a:rPr lang="pt-BR" dirty="0"/>
              <a:t>Porque Jesus por </a:t>
            </a:r>
          </a:p>
          <a:p>
            <a:r>
              <a:rPr lang="pt-BR" dirty="0"/>
              <a:t>mim morreu; </a:t>
            </a:r>
          </a:p>
          <a:p>
            <a:r>
              <a:rPr lang="pt-BR" dirty="0"/>
              <a:t>Eu venho como estou.</a:t>
            </a:r>
          </a:p>
        </p:txBody>
      </p:sp>
    </p:spTree>
    <p:extLst>
      <p:ext uri="{BB962C8B-B14F-4D97-AF65-F5344CB8AC3E}">
        <p14:creationId xmlns:p14="http://schemas.microsoft.com/office/powerpoint/2010/main" val="3072576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VENHO COMO ESTOU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As minhas culpas grandes são; </a:t>
            </a:r>
          </a:p>
          <a:p>
            <a:r>
              <a:rPr lang="pt-BR" dirty="0"/>
              <a:t>Mas Tu, que não </a:t>
            </a:r>
          </a:p>
          <a:p>
            <a:r>
              <a:rPr lang="pt-BR" dirty="0"/>
              <a:t>morreste em vão, </a:t>
            </a:r>
          </a:p>
          <a:p>
            <a:r>
              <a:rPr lang="pt-BR" dirty="0"/>
              <a:t>Me podes conceder perdão, </a:t>
            </a:r>
          </a:p>
          <a:p>
            <a:r>
              <a:rPr lang="pt-BR" dirty="0"/>
              <a:t>Aceita um pecador! </a:t>
            </a:r>
          </a:p>
        </p:txBody>
      </p:sp>
    </p:spTree>
    <p:extLst>
      <p:ext uri="{BB962C8B-B14F-4D97-AF65-F5344CB8AC3E}">
        <p14:creationId xmlns:p14="http://schemas.microsoft.com/office/powerpoint/2010/main" val="512348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VENHO COMO ESTOU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18AF11C-D2C4-4DA8-991C-654A230317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venho como estou! </a:t>
            </a:r>
          </a:p>
          <a:p>
            <a:r>
              <a:rPr lang="pt-BR" dirty="0"/>
              <a:t>Eu venho como estou! </a:t>
            </a:r>
          </a:p>
          <a:p>
            <a:r>
              <a:rPr lang="pt-BR" dirty="0"/>
              <a:t>Porque Jesus por </a:t>
            </a:r>
          </a:p>
          <a:p>
            <a:r>
              <a:rPr lang="pt-BR" dirty="0"/>
              <a:t>mim morreu; </a:t>
            </a:r>
          </a:p>
          <a:p>
            <a:r>
              <a:rPr lang="pt-BR" dirty="0"/>
              <a:t>Eu venho como estou.</a:t>
            </a:r>
          </a:p>
        </p:txBody>
      </p:sp>
    </p:spTree>
    <p:extLst>
      <p:ext uri="{BB962C8B-B14F-4D97-AF65-F5344CB8AC3E}">
        <p14:creationId xmlns:p14="http://schemas.microsoft.com/office/powerpoint/2010/main" val="487484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VENHO COMO ESTOU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nada posso merecer, </a:t>
            </a:r>
          </a:p>
          <a:p>
            <a:r>
              <a:rPr lang="pt-BR" dirty="0"/>
              <a:t>Tu vês-me prestes a morrer, </a:t>
            </a:r>
          </a:p>
          <a:p>
            <a:r>
              <a:rPr lang="pt-BR" dirty="0"/>
              <a:t>Jesus, a Ti me vou render, </a:t>
            </a:r>
          </a:p>
          <a:p>
            <a:r>
              <a:rPr lang="pt-BR" dirty="0"/>
              <a:t>Aceita um pecador!</a:t>
            </a:r>
          </a:p>
        </p:txBody>
      </p:sp>
    </p:spTree>
    <p:extLst>
      <p:ext uri="{BB962C8B-B14F-4D97-AF65-F5344CB8AC3E}">
        <p14:creationId xmlns:p14="http://schemas.microsoft.com/office/powerpoint/2010/main" val="380426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VENHO COMO ESTOU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18AF11C-D2C4-4DA8-991C-654A230317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venho como estou! </a:t>
            </a:r>
          </a:p>
          <a:p>
            <a:r>
              <a:rPr lang="pt-BR" dirty="0"/>
              <a:t>Eu venho como estou! </a:t>
            </a:r>
          </a:p>
          <a:p>
            <a:r>
              <a:rPr lang="pt-BR" dirty="0"/>
              <a:t>Porque Jesus por </a:t>
            </a:r>
          </a:p>
          <a:p>
            <a:r>
              <a:rPr lang="pt-BR" dirty="0"/>
              <a:t>mim morreu; </a:t>
            </a:r>
          </a:p>
          <a:p>
            <a:r>
              <a:rPr lang="pt-BR" dirty="0"/>
              <a:t>Eu venho como estou.</a:t>
            </a:r>
          </a:p>
        </p:txBody>
      </p:sp>
    </p:spTree>
    <p:extLst>
      <p:ext uri="{BB962C8B-B14F-4D97-AF65-F5344CB8AC3E}">
        <p14:creationId xmlns:p14="http://schemas.microsoft.com/office/powerpoint/2010/main" val="984901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170</Words>
  <Application>Microsoft Office PowerPoint</Application>
  <PresentationFormat>Apresentação na tela (16:9)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VENHO  COMO ESTOU</vt:lpstr>
      <vt:lpstr>EU VENHO COMO ESTOU</vt:lpstr>
      <vt:lpstr>EU VENHO COMO ESTOU</vt:lpstr>
      <vt:lpstr>EU VENHO COMO ESTOU</vt:lpstr>
      <vt:lpstr>EU VENHO COMO ESTOU</vt:lpstr>
      <vt:lpstr>EU VENHO COMO ESTOU</vt:lpstr>
      <vt:lpstr>EU VENHO COMO ESTOU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2019-06-12T22:14:40Z</dcterms:modified>
</cp:coreProperties>
</file>

<file path=docProps/thumbnail.jpeg>
</file>